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C290-1E71-453D-A976-CBEAEC2392D8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23A1-E9A1-42C0-BB29-6B3C5031F5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4259" t="12513" r="49182" b="65589"/>
          <a:stretch>
            <a:fillRect/>
          </a:stretch>
        </p:blipFill>
        <p:spPr bwMode="auto">
          <a:xfrm>
            <a:off x="179512" y="1412776"/>
            <a:ext cx="159103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08720"/>
            <a:ext cx="7920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Signs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7728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Safety signs have a green background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8553" t="13159" r="65459" b="65986"/>
          <a:stretch>
            <a:fillRect/>
          </a:stretch>
        </p:blipFill>
        <p:spPr bwMode="auto">
          <a:xfrm>
            <a:off x="251520" y="2708920"/>
            <a:ext cx="151216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907704" y="29969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Prohibition signs have a white background and red border.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l="51099" t="13159" r="33484" b="65986"/>
          <a:stretch>
            <a:fillRect/>
          </a:stretch>
        </p:blipFill>
        <p:spPr bwMode="auto">
          <a:xfrm>
            <a:off x="251520" y="3861048"/>
            <a:ext cx="1465362" cy="108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907704" y="41490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Warning Signs have a yellow background and black border</a:t>
            </a:r>
            <a:endParaRPr lang="en-GB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 l="67087" t="13159" r="17496" b="65986"/>
          <a:stretch>
            <a:fillRect/>
          </a:stretch>
        </p:blipFill>
        <p:spPr bwMode="auto">
          <a:xfrm>
            <a:off x="251520" y="5138522"/>
            <a:ext cx="1440160" cy="106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979712" y="544522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Mandatory signs have a blue background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34411" r="33195" b="23880"/>
          <a:stretch>
            <a:fillRect/>
          </a:stretch>
        </p:blipFill>
        <p:spPr bwMode="auto">
          <a:xfrm>
            <a:off x="0" y="1412776"/>
            <a:ext cx="842493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08720"/>
            <a:ext cx="108012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Symbols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67087" t="34014" b="44734"/>
          <a:stretch>
            <a:fillRect/>
          </a:stretch>
        </p:blipFill>
        <p:spPr bwMode="auto">
          <a:xfrm>
            <a:off x="323528" y="4437112"/>
            <a:ext cx="4150668" cy="14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67087" t="55912" r="937" b="24276"/>
          <a:stretch>
            <a:fillRect/>
          </a:stretch>
        </p:blipFill>
        <p:spPr bwMode="auto">
          <a:xfrm>
            <a:off x="4427984" y="4509120"/>
            <a:ext cx="40324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76120" r="33194"/>
          <a:stretch>
            <a:fillRect/>
          </a:stretch>
        </p:blipFill>
        <p:spPr bwMode="auto">
          <a:xfrm>
            <a:off x="323528" y="1484784"/>
            <a:ext cx="8424936" cy="164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08720"/>
            <a:ext cx="108012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Symbols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t="3117" r="82862" b="73442"/>
          <a:stretch>
            <a:fillRect/>
          </a:stretch>
        </p:blipFill>
        <p:spPr bwMode="auto">
          <a:xfrm>
            <a:off x="539552" y="3068960"/>
            <a:ext cx="21237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 l="83122" t="73441"/>
          <a:stretch>
            <a:fillRect/>
          </a:stretch>
        </p:blipFill>
        <p:spPr bwMode="auto">
          <a:xfrm>
            <a:off x="4716016" y="3068960"/>
            <a:ext cx="2091557" cy="163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 l="66825" t="73841" r="17486" b="2718"/>
          <a:stretch>
            <a:fillRect/>
          </a:stretch>
        </p:blipFill>
        <p:spPr bwMode="auto">
          <a:xfrm>
            <a:off x="2699792" y="3068960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34411" r="33195" b="23880"/>
          <a:stretch>
            <a:fillRect/>
          </a:stretch>
        </p:blipFill>
        <p:spPr bwMode="auto">
          <a:xfrm>
            <a:off x="0" y="1412776"/>
            <a:ext cx="842493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1484784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11760" y="1484784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99992" y="1484784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516216" y="1484784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5536" y="2924944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924944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99992" y="2924944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2924944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908720"/>
            <a:ext cx="324036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Name the following symbols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324036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Name the following symbols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67087" t="34014" b="44734"/>
          <a:stretch>
            <a:fillRect/>
          </a:stretch>
        </p:blipFill>
        <p:spPr bwMode="auto">
          <a:xfrm>
            <a:off x="251520" y="1916832"/>
            <a:ext cx="4150668" cy="14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67087" t="55912" r="937" b="24276"/>
          <a:stretch>
            <a:fillRect/>
          </a:stretch>
        </p:blipFill>
        <p:spPr bwMode="auto">
          <a:xfrm>
            <a:off x="4355976" y="1988840"/>
            <a:ext cx="40324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23528" y="2060848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11760" y="2060848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27984" y="2060848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2060848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 t="76120" r="33194"/>
          <a:stretch>
            <a:fillRect/>
          </a:stretch>
        </p:blipFill>
        <p:spPr bwMode="auto">
          <a:xfrm>
            <a:off x="0" y="3717032"/>
            <a:ext cx="8424936" cy="164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516216" y="3789040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499992" y="3789040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411760" y="3789040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5536" y="3789040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BSI Symbols for Graphic Communication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324036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Name the following symbols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t="3117" r="82862" b="73442"/>
          <a:stretch>
            <a:fillRect/>
          </a:stretch>
        </p:blipFill>
        <p:spPr bwMode="auto">
          <a:xfrm>
            <a:off x="467544" y="1844824"/>
            <a:ext cx="21237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 l="83122" t="73441"/>
          <a:stretch>
            <a:fillRect/>
          </a:stretch>
        </p:blipFill>
        <p:spPr bwMode="auto">
          <a:xfrm>
            <a:off x="4644008" y="1844824"/>
            <a:ext cx="2091557" cy="163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 l="66825" t="73841" r="17486" b="2718"/>
          <a:stretch>
            <a:fillRect/>
          </a:stretch>
        </p:blipFill>
        <p:spPr bwMode="auto">
          <a:xfrm>
            <a:off x="2627784" y="1844824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83568" y="1988840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99792" y="1916832"/>
            <a:ext cx="108012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88024" y="1988840"/>
            <a:ext cx="151216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gmartin</dc:creator>
  <cp:lastModifiedBy>gmartin</cp:lastModifiedBy>
  <cp:revision>6</cp:revision>
  <dcterms:created xsi:type="dcterms:W3CDTF">2014-01-21T08:50:23Z</dcterms:created>
  <dcterms:modified xsi:type="dcterms:W3CDTF">2014-01-23T13:37:38Z</dcterms:modified>
</cp:coreProperties>
</file>