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5469-57E8-4714-978B-8727E6A6F6D6}" type="datetimeFigureOut">
              <a:rPr lang="en-GB" smtClean="0"/>
              <a:pPr/>
              <a:t>22/01/2014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F8B3-5216-4625-B311-F1A4D63CCE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5469-57E8-4714-978B-8727E6A6F6D6}" type="datetimeFigureOut">
              <a:rPr lang="en-GB" smtClean="0"/>
              <a:pPr/>
              <a:t>22/01/2014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F8B3-5216-4625-B311-F1A4D63CCE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5469-57E8-4714-978B-8727E6A6F6D6}" type="datetimeFigureOut">
              <a:rPr lang="en-GB" smtClean="0"/>
              <a:pPr/>
              <a:t>22/01/2014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F8B3-5216-4625-B311-F1A4D63CCE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5469-57E8-4714-978B-8727E6A6F6D6}" type="datetimeFigureOut">
              <a:rPr lang="en-GB" smtClean="0"/>
              <a:pPr/>
              <a:t>22/01/2014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F8B3-5216-4625-B311-F1A4D63CCE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5469-57E8-4714-978B-8727E6A6F6D6}" type="datetimeFigureOut">
              <a:rPr lang="en-GB" smtClean="0"/>
              <a:pPr/>
              <a:t>22/01/2014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F8B3-5216-4625-B311-F1A4D63CCE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5469-57E8-4714-978B-8727E6A6F6D6}" type="datetimeFigureOut">
              <a:rPr lang="en-GB" smtClean="0"/>
              <a:pPr/>
              <a:t>22/01/2014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F8B3-5216-4625-B311-F1A4D63CCE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5469-57E8-4714-978B-8727E6A6F6D6}" type="datetimeFigureOut">
              <a:rPr lang="en-GB" smtClean="0"/>
              <a:pPr/>
              <a:t>22/01/2014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F8B3-5216-4625-B311-F1A4D63CCE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5469-57E8-4714-978B-8727E6A6F6D6}" type="datetimeFigureOut">
              <a:rPr lang="en-GB" smtClean="0"/>
              <a:pPr/>
              <a:t>22/01/2014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F8B3-5216-4625-B311-F1A4D63CCE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5469-57E8-4714-978B-8727E6A6F6D6}" type="datetimeFigureOut">
              <a:rPr lang="en-GB" smtClean="0"/>
              <a:pPr/>
              <a:t>22/01/2014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F8B3-5216-4625-B311-F1A4D63CCE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5469-57E8-4714-978B-8727E6A6F6D6}" type="datetimeFigureOut">
              <a:rPr lang="en-GB" smtClean="0"/>
              <a:pPr/>
              <a:t>22/01/2014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F8B3-5216-4625-B311-F1A4D63CCE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5469-57E8-4714-978B-8727E6A6F6D6}" type="datetimeFigureOut">
              <a:rPr lang="en-GB" smtClean="0"/>
              <a:pPr/>
              <a:t>22/01/2014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5F8B3-5216-4625-B311-F1A4D63CCE7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35469-57E8-4714-978B-8727E6A6F6D6}" type="datetimeFigureOut">
              <a:rPr lang="en-GB" smtClean="0"/>
              <a:pPr/>
              <a:t>22/01/2014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5F8B3-5216-4625-B311-F1A4D63CCE7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>
                    <a:lumMod val="95000"/>
                  </a:schemeClr>
                </a:solidFill>
              </a:rPr>
              <a:t>Benefits of DTP to the Industry and Society</a:t>
            </a:r>
            <a:endParaRPr lang="en-GB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764704"/>
            <a:ext cx="856895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Text and graphics can be imported electronically from remote locations around the</a:t>
            </a:r>
          </a:p>
          <a:p>
            <a:r>
              <a:rPr lang="en-GB" dirty="0" smtClean="0"/>
              <a:t>    world.</a:t>
            </a:r>
          </a:p>
          <a:p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The time it takes to design and publish a document ( the lead time) is greatly reduced</a:t>
            </a:r>
          </a:p>
          <a:p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/>
              <a:t> </a:t>
            </a:r>
            <a:r>
              <a:rPr lang="en-GB" dirty="0" smtClean="0"/>
              <a:t> Modifications can be made quickly and easily using DTP editing tools.</a:t>
            </a:r>
          </a:p>
          <a:p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Layouts can be constructed accurately using grid, guidelines, snap, align, scale, rotate</a:t>
            </a:r>
          </a:p>
          <a:p>
            <a:r>
              <a:rPr lang="en-GB" dirty="0" smtClean="0"/>
              <a:t>    and crop functions. 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Files can be sent electronically using email to the editor or client for approval.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Once approved, the final layout can be sent directly for publication.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Templates with common features are used to reduce the time and cost required to</a:t>
            </a:r>
          </a:p>
          <a:p>
            <a:r>
              <a:rPr lang="en-GB" dirty="0" smtClean="0"/>
              <a:t>    produce page layouts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DTP software can be used to control some forms of computer-aided manufacturing</a:t>
            </a:r>
          </a:p>
          <a:p>
            <a:r>
              <a:rPr lang="en-GB" dirty="0" smtClean="0"/>
              <a:t>    equipment used in sign making.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51520" y="620688"/>
            <a:ext cx="8568952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23528" y="62068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3">
                    <a:lumMod val="75000"/>
                  </a:schemeClr>
                </a:solidFill>
              </a:rPr>
              <a:t>Benefits of DTP to the Graphics Industries</a:t>
            </a:r>
            <a:endParaRPr lang="en-GB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>
                    <a:lumMod val="95000"/>
                  </a:schemeClr>
                </a:solidFill>
              </a:rPr>
              <a:t>Benefits of DTP to the Industry and Society</a:t>
            </a:r>
            <a:endParaRPr lang="en-GB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1520" y="620688"/>
            <a:ext cx="8568952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323528" y="62068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3">
                    <a:lumMod val="75000"/>
                  </a:schemeClr>
                </a:solidFill>
              </a:rPr>
              <a:t>Benefits of DTP to the Graphic Designer</a:t>
            </a:r>
            <a:endParaRPr lang="en-GB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075958"/>
            <a:ext cx="856895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Layout can be created on a grid using the snap-to-grid and guidelines functions for</a:t>
            </a:r>
          </a:p>
          <a:p>
            <a:r>
              <a:rPr lang="en-GB" dirty="0" smtClean="0"/>
              <a:t>    speed and accuracy.</a:t>
            </a:r>
          </a:p>
          <a:p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Images can be edited and manipulated easily: colour, size, cropping and shaping can all</a:t>
            </a:r>
          </a:p>
          <a:p>
            <a:r>
              <a:rPr lang="en-GB" dirty="0" smtClean="0"/>
              <a:t>    be edited creatively.</a:t>
            </a:r>
          </a:p>
          <a:p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Visuals can be sent electronically to the client for approval, saving time.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The client’s and editor’s modifications can be made quickly and easily.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Graphic designers can work from home, saving travel costs and reducing their carbon</a:t>
            </a:r>
          </a:p>
          <a:p>
            <a:r>
              <a:rPr lang="en-GB" dirty="0" smtClean="0"/>
              <a:t>    foot print.</a:t>
            </a:r>
          </a:p>
          <a:p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Communication between the graphic designer, client and print company is easily done </a:t>
            </a:r>
          </a:p>
          <a:p>
            <a:r>
              <a:rPr lang="en-GB" dirty="0" smtClean="0"/>
              <a:t>    via email.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>
                    <a:lumMod val="95000"/>
                  </a:schemeClr>
                </a:solidFill>
              </a:rPr>
              <a:t>Benefits of DTP to the Industry and Society</a:t>
            </a:r>
            <a:endParaRPr lang="en-GB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620688"/>
            <a:ext cx="8568952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51520" y="1075958"/>
            <a:ext cx="85689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The quantities of paper and inks can be controlled digitally to minimise waste.</a:t>
            </a:r>
          </a:p>
          <a:p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Printing inks are becoming ‘greener’. Sustainable, eco-friendly inks based on vegetable </a:t>
            </a:r>
          </a:p>
          <a:p>
            <a:r>
              <a:rPr lang="en-GB" dirty="0" smtClean="0"/>
              <a:t>    oils are beginning to replace petroleum-based inks.</a:t>
            </a:r>
          </a:p>
          <a:p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Modern printing technology can use paper that is 100% re-cycled without loss of </a:t>
            </a:r>
          </a:p>
          <a:p>
            <a:r>
              <a:rPr lang="en-GB" dirty="0" smtClean="0"/>
              <a:t>    quality.  This reduces the environmental impact of paper production.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Electronic newspaper and news feeds further reduce the use of paper.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Modern printing technologies are more energy efficient than previous methods.</a:t>
            </a:r>
          </a:p>
          <a:p>
            <a:pPr>
              <a:buFont typeface="Arial" pitchFamily="34" charset="0"/>
              <a:buChar char="•"/>
            </a:pP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 The printing and publishing industries create many thousands of skilled jobs in Britain.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620688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accent3">
                    <a:lumMod val="75000"/>
                  </a:schemeClr>
                </a:solidFill>
              </a:rPr>
              <a:t>Benefits of Modern Printing Methods to the industry and Society</a:t>
            </a:r>
            <a:endParaRPr lang="en-GB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bg1">
                    <a:lumMod val="95000"/>
                  </a:schemeClr>
                </a:solidFill>
              </a:rPr>
              <a:t>Benefits of DTP to the Industry and Society</a:t>
            </a:r>
            <a:endParaRPr lang="en-GB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620688"/>
            <a:ext cx="8568952" cy="43204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23528" y="620688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Revision Questions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1196752"/>
            <a:ext cx="85689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 smtClean="0"/>
              <a:t>How has DTP software reduced the environmental impact on society? Give two reasons.</a:t>
            </a:r>
          </a:p>
          <a:p>
            <a:pPr marL="342900" indent="-342900">
              <a:buAutoNum type="arabicPeriod"/>
            </a:pPr>
            <a:endParaRPr lang="en-GB" dirty="0" smtClean="0"/>
          </a:p>
          <a:p>
            <a:pPr marL="342900" indent="-342900">
              <a:buAutoNum type="arabicPeriod"/>
            </a:pPr>
            <a:r>
              <a:rPr lang="en-GB" dirty="0" smtClean="0"/>
              <a:t>What Benefits has DTP software brought to:</a:t>
            </a:r>
          </a:p>
          <a:p>
            <a:pPr marL="342900" indent="-342900">
              <a:buAutoNum type="arabicPeriod"/>
            </a:pPr>
            <a:endParaRPr lang="en-GB" dirty="0" smtClean="0"/>
          </a:p>
          <a:p>
            <a:pPr marL="342900" indent="-342900"/>
            <a:r>
              <a:rPr lang="en-GB" dirty="0" smtClean="0"/>
              <a:t>       a)  The Designer</a:t>
            </a:r>
          </a:p>
          <a:p>
            <a:pPr marL="342900" indent="-342900"/>
            <a:endParaRPr lang="en-GB" dirty="0" smtClean="0"/>
          </a:p>
          <a:p>
            <a:pPr marL="342900" indent="-342900"/>
            <a:r>
              <a:rPr lang="en-GB" dirty="0" smtClean="0"/>
              <a:t>	</a:t>
            </a:r>
            <a:r>
              <a:rPr lang="en-GB" dirty="0" err="1" smtClean="0"/>
              <a:t>b</a:t>
            </a:r>
            <a:r>
              <a:rPr lang="en-GB" dirty="0" smtClean="0"/>
              <a:t>)  Society</a:t>
            </a:r>
          </a:p>
          <a:p>
            <a:pPr marL="342900" indent="-342900"/>
            <a:endParaRPr lang="en-GB" dirty="0" smtClean="0"/>
          </a:p>
          <a:p>
            <a:pPr marL="342900" indent="-342900"/>
            <a:r>
              <a:rPr lang="en-GB" dirty="0" smtClean="0"/>
              <a:t>	</a:t>
            </a:r>
            <a:r>
              <a:rPr lang="en-GB" dirty="0" err="1" smtClean="0"/>
              <a:t>c</a:t>
            </a:r>
            <a:r>
              <a:rPr lang="en-GB" dirty="0" smtClean="0"/>
              <a:t>)   The Client</a:t>
            </a:r>
          </a:p>
          <a:p>
            <a:pPr marL="342900" indent="-342900"/>
            <a:endParaRPr lang="en-GB" dirty="0" smtClean="0"/>
          </a:p>
          <a:p>
            <a:pPr marL="342900" indent="-342900">
              <a:buAutoNum type="arabicPeriod" startAt="3"/>
            </a:pPr>
            <a:r>
              <a:rPr lang="en-GB" dirty="0" smtClean="0"/>
              <a:t>How has the internet reduced the impact of the publishing Industry on society?</a:t>
            </a:r>
          </a:p>
          <a:p>
            <a:pPr marL="342900" indent="-342900">
              <a:buAutoNum type="arabicPeriod" startAt="3"/>
            </a:pPr>
            <a:endParaRPr lang="en-GB" dirty="0" smtClean="0"/>
          </a:p>
          <a:p>
            <a:pPr marL="342900" indent="-342900"/>
            <a:r>
              <a:rPr lang="en-GB" dirty="0" smtClean="0"/>
              <a:t>4.    With regards to Ink </a:t>
            </a:r>
            <a:r>
              <a:rPr lang="en-GB" smtClean="0"/>
              <a:t>and paper how </a:t>
            </a:r>
            <a:r>
              <a:rPr lang="en-GB" dirty="0" smtClean="0"/>
              <a:t>have new technologies reduced the impact of the printing companies </a:t>
            </a:r>
            <a:r>
              <a:rPr lang="en-GB" smtClean="0"/>
              <a:t>on society?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440</Words>
  <Application>Microsoft Office PowerPoint</Application>
  <PresentationFormat>On-screen Show (4:3)</PresentationFormat>
  <Paragraphs>71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gmartin</dc:creator>
  <cp:lastModifiedBy>gmartin</cp:lastModifiedBy>
  <cp:revision>8</cp:revision>
  <dcterms:created xsi:type="dcterms:W3CDTF">2014-01-20T14:42:40Z</dcterms:created>
  <dcterms:modified xsi:type="dcterms:W3CDTF">2014-01-22T09:19:53Z</dcterms:modified>
</cp:coreProperties>
</file>